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648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AD1140"/>
              </a:buClr>
              <a:defRPr sz="2200"/>
            </a:lvl1pPr>
            <a:lvl2pPr>
              <a:spcBef>
                <a:spcPts val="250"/>
              </a:spcBef>
              <a:buSzPct val="60000"/>
              <a:defRPr sz="2000"/>
            </a:lvl2pPr>
            <a:lvl3pPr>
              <a:spcBef>
                <a:spcPts val="250"/>
              </a:spcBef>
              <a:spcAft>
                <a:spcPts val="250"/>
              </a:spcAft>
              <a:buClr>
                <a:schemeClr val="bg2">
                  <a:lumMod val="75000"/>
                </a:schemeClr>
              </a:buClr>
              <a:buSzPct val="60000"/>
              <a:defRPr sz="1800"/>
            </a:lvl3pPr>
            <a:lvl4pPr marL="1033463" indent="-228600">
              <a:spcBef>
                <a:spcPts val="250"/>
              </a:spcBef>
              <a:buClr>
                <a:schemeClr val="bg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"/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46088" y="6591300"/>
            <a:ext cx="4233862" cy="158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2016 by Vantage Partners, LLC. All rights reserved.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0819" y="6614778"/>
            <a:ext cx="680282" cy="1398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04EFD81-96A7-4A01-B0C9-0C27DE28A2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177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327A-A92A-7A44-A5D8-1C567EDA8F24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D22D-B398-C54E-B5D1-885B1A98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229EE4-AF69-41C0-9C0A-96CB6815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47" y="335560"/>
            <a:ext cx="456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Whalen Public &amp; Media Relations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Cioe</dc:creator>
  <cp:lastModifiedBy>Kelly Cioe</cp:lastModifiedBy>
  <cp:revision>1</cp:revision>
  <dcterms:created xsi:type="dcterms:W3CDTF">2018-05-03T03:01:22Z</dcterms:created>
  <dcterms:modified xsi:type="dcterms:W3CDTF">2018-05-03T03:01:54Z</dcterms:modified>
</cp:coreProperties>
</file>